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5" r:id="rId10"/>
    <p:sldId id="267" r:id="rId11"/>
    <p:sldId id="264" r:id="rId1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588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66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51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58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11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81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53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30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64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31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68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7B5F-B8D8-4A7B-87F1-F78B070E2D9F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43460-A6A3-4E88-90ED-5097468A20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55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google.de/url?sa=i&amp;rct=j&amp;q=&amp;esrc=s&amp;source=images&amp;cd=&amp;cad=rja&amp;uact=8&amp;ved=2ahUKEwjD_NqJt4PgAhUoMewKHXjoA20QjRx6BAgBEAU&amp;url=/url?sa%3Di%26rct%3Dj%26q%3D%26esrc%3Ds%26source%3Dimages%26cd%3D%26ved%3D%26url%3Dhttps://stock.adobe.com/de/search?k%3Dp%C3%BCnktlich%26load_type%3Dtagged%20keyword%26prev_url%3Ddetail%26psig%3DAOvVaw3XkfwPBzPRR4lJ73QCXChA%26ust%3D1548316504755582&amp;psig=AOvVaw3XkfwPBzPRR4lJ73QCXChA&amp;ust=154831650475558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21" y="1124744"/>
            <a:ext cx="9144000" cy="4464496"/>
          </a:xfrm>
        </p:spPr>
        <p:txBody>
          <a:bodyPr>
            <a:normAutofit fontScale="90000"/>
          </a:bodyPr>
          <a:lstStyle/>
          <a:p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Herzlich Willkommen</a:t>
            </a:r>
            <a:b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Kinderhaus</a:t>
            </a:r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Johannes Baptist Alsmoos</a:t>
            </a:r>
            <a:endParaRPr lang="de-D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70"/>
          <a:stretch/>
        </p:blipFill>
        <p:spPr bwMode="auto">
          <a:xfrm>
            <a:off x="507053" y="1864684"/>
            <a:ext cx="4080468" cy="2449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/>
          <a:srcRect b="47850"/>
          <a:stretch/>
        </p:blipFill>
        <p:spPr>
          <a:xfrm>
            <a:off x="4589722" y="2081169"/>
            <a:ext cx="4227580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00839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Elternbeirat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223989" y="1844824"/>
            <a:ext cx="9059152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300" dirty="0" smtClean="0"/>
              <a:t>pro Gruppe 1-2 Elternvertreter</a:t>
            </a:r>
          </a:p>
          <a:p>
            <a:r>
              <a:rPr lang="de-DE" sz="2300" dirty="0" smtClean="0"/>
              <a:t>wir wählen per Briefwahl </a:t>
            </a:r>
            <a:r>
              <a:rPr lang="de-DE" sz="2300" dirty="0" smtClean="0"/>
              <a:t>falls es mehr Kandidaten als Elternbeiräte gibt (pro </a:t>
            </a:r>
            <a:r>
              <a:rPr lang="de-DE" sz="2300" dirty="0" smtClean="0"/>
              <a:t>Kind gibt es einen Stimmzettel)</a:t>
            </a:r>
          </a:p>
          <a:p>
            <a:r>
              <a:rPr lang="de-DE" sz="2300" dirty="0" smtClean="0"/>
              <a:t>die Kandidaten hängen zuvor einen Steckbrief in der Aula auf, sodass sich die Eltern ein Bild machen können</a:t>
            </a:r>
          </a:p>
          <a:p>
            <a:r>
              <a:rPr lang="de-DE" sz="2300" dirty="0" smtClean="0"/>
              <a:t>ca. 4 EB Sitzungen im Jahr</a:t>
            </a:r>
          </a:p>
          <a:p>
            <a:r>
              <a:rPr lang="de-DE" sz="2300" dirty="0" smtClean="0"/>
              <a:t>freiwillig</a:t>
            </a:r>
          </a:p>
          <a:p>
            <a:pPr marL="0" indent="0">
              <a:buNone/>
            </a:pPr>
            <a:endParaRPr lang="de-DE" sz="2300" dirty="0"/>
          </a:p>
          <a:p>
            <a:pPr marL="0" indent="0" algn="ctr">
              <a:buNone/>
            </a:pPr>
            <a:r>
              <a:rPr lang="de-DE" sz="2300" dirty="0" smtClean="0"/>
              <a:t>Wir freuen uns über Ihre Mitarbeit! </a:t>
            </a:r>
            <a:r>
              <a:rPr lang="de-DE" sz="2300" dirty="0" smtClean="0">
                <a:sym typeface="Wingdings" panose="05000000000000000000" pitchFamily="2" charset="2"/>
              </a:rPr>
              <a:t></a:t>
            </a:r>
            <a:endParaRPr lang="de-DE" sz="1900" dirty="0" smtClean="0"/>
          </a:p>
        </p:txBody>
      </p:sp>
    </p:spTree>
    <p:extLst>
      <p:ext uri="{BB962C8B-B14F-4D97-AF65-F5344CB8AC3E}">
        <p14:creationId xmlns:p14="http://schemas.microsoft.com/office/powerpoint/2010/main" val="28279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718" y="197955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geht es weiter…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718" y="1422279"/>
            <a:ext cx="9059152" cy="5184576"/>
          </a:xfrm>
        </p:spPr>
        <p:txBody>
          <a:bodyPr>
            <a:noAutofit/>
          </a:bodyPr>
          <a:lstStyle/>
          <a:p>
            <a:r>
              <a:rPr lang="de-DE" sz="2300" dirty="0" smtClean="0"/>
              <a:t>Abgabe der Anmeldebögen bis zum </a:t>
            </a:r>
            <a:r>
              <a:rPr lang="de-DE" sz="2300" dirty="0" smtClean="0"/>
              <a:t>31</a:t>
            </a:r>
            <a:r>
              <a:rPr lang="de-DE" sz="2300" dirty="0" smtClean="0"/>
              <a:t>.01.2025, </a:t>
            </a:r>
            <a:r>
              <a:rPr lang="de-DE" sz="2300" dirty="0" smtClean="0"/>
              <a:t>spätere Anmeldungen  werden nach Eingangsdatum behandelt</a:t>
            </a:r>
          </a:p>
          <a:p>
            <a:r>
              <a:rPr lang="de-DE" sz="2300" dirty="0" smtClean="0"/>
              <a:t>nach der Schuleinschreibung (Ende April) bekommen Sie Bescheid, ob Ihr Kind einen Platz in unserem Haus bekommt</a:t>
            </a:r>
          </a:p>
          <a:p>
            <a:pPr marL="0" indent="0">
              <a:buNone/>
            </a:pPr>
            <a:r>
              <a:rPr lang="de-DE" sz="1900" dirty="0" smtClean="0"/>
              <a:t/>
            </a:r>
            <a:br>
              <a:rPr lang="de-DE" sz="1900" dirty="0" smtClean="0"/>
            </a:br>
            <a:endParaRPr lang="de-DE" sz="1900" dirty="0" smtClean="0"/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1" b="25737"/>
          <a:stretch/>
        </p:blipFill>
        <p:spPr bwMode="auto">
          <a:xfrm>
            <a:off x="2195736" y="4041207"/>
            <a:ext cx="4392488" cy="200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548680" y="214358"/>
            <a:ext cx="8229600" cy="1143000"/>
          </a:xfrm>
        </p:spPr>
        <p:txBody>
          <a:bodyPr/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Unser Kinderhaus    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844824"/>
            <a:ext cx="9036496" cy="4525963"/>
          </a:xfrm>
        </p:spPr>
        <p:txBody>
          <a:bodyPr/>
          <a:lstStyle/>
          <a:p>
            <a:r>
              <a:rPr lang="de-DE" u="sng" dirty="0" smtClean="0"/>
              <a:t>Wir sind eine katholische Einrichtung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000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mit einer </a:t>
            </a:r>
            <a:r>
              <a:rPr lang="de-DE" b="1" dirty="0"/>
              <a:t>Krippengruppe</a:t>
            </a:r>
            <a:r>
              <a:rPr lang="de-DE" dirty="0" smtClean="0"/>
              <a:t> bis zu 12 Kinder</a:t>
            </a:r>
            <a:br>
              <a:rPr lang="de-DE" dirty="0" smtClean="0"/>
            </a:br>
            <a:r>
              <a:rPr lang="de-DE" sz="1000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mit zwei </a:t>
            </a:r>
            <a:r>
              <a:rPr lang="de-DE" b="1" dirty="0" smtClean="0"/>
              <a:t>Kindergartengruppen</a:t>
            </a:r>
            <a:r>
              <a:rPr lang="de-DE" dirty="0" smtClean="0"/>
              <a:t> bis zu 25 Kindern</a:t>
            </a:r>
            <a:br>
              <a:rPr lang="de-DE" dirty="0" smtClean="0"/>
            </a:br>
            <a:r>
              <a:rPr lang="de-DE" sz="1000" dirty="0" smtClean="0"/>
              <a:t> 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88186"/>
            <a:ext cx="230425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219" y="4188187"/>
            <a:ext cx="3064931" cy="229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516216" y="261609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0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116632" y="188640"/>
            <a:ext cx="8229600" cy="1143000"/>
          </a:xfrm>
        </p:spPr>
        <p:txBody>
          <a:bodyPr/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Unsere Öffnungszeiten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408169"/>
            <a:ext cx="9036496" cy="5435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dirty="0" smtClean="0"/>
              <a:t>Montag – Donnerstag 7.00 – 16.00 Uhr</a:t>
            </a:r>
            <a:br>
              <a:rPr lang="de-DE" dirty="0" smtClean="0"/>
            </a:br>
            <a:r>
              <a:rPr lang="de-DE" dirty="0" smtClean="0"/>
              <a:t>  Freitag 		        7.00 – 15.00 Uhr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Bringzeit</a:t>
            </a:r>
            <a:r>
              <a:rPr lang="de-DE" dirty="0" smtClean="0"/>
              <a:t> bis 8.30 Uhr (Haustüre ist automatisch geschlossen)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 den Weihnachtsferien, Rosenmontag &amp; Faschingsdienstag und 3 Wochen im August ist unser Kinderhaus geschlossen.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u="sng" dirty="0" smtClean="0"/>
              <a:t>Sonstige Schließzeiten: </a:t>
            </a:r>
            <a:r>
              <a:rPr lang="de-DE" dirty="0" err="1" smtClean="0"/>
              <a:t>Teamtage</a:t>
            </a:r>
            <a:r>
              <a:rPr lang="de-DE" dirty="0" smtClean="0"/>
              <a:t> &amp; Betriebsausflug</a:t>
            </a:r>
          </a:p>
          <a:p>
            <a:pPr marL="0" indent="0" algn="ctr">
              <a:buNone/>
            </a:pPr>
            <a:r>
              <a:rPr lang="de-DE" sz="2900" dirty="0" smtClean="0"/>
              <a:t>grundsätzlich sind bis zu 30 Schließtage pro Jahr möglich</a:t>
            </a:r>
            <a:endParaRPr lang="de-DE" sz="29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7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97955"/>
            <a:ext cx="8229600" cy="1143000"/>
          </a:xfrm>
        </p:spPr>
        <p:txBody>
          <a:bodyPr/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Buchungszeiten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744" y="1465232"/>
            <a:ext cx="9144744" cy="4525963"/>
          </a:xfrm>
        </p:spPr>
        <p:txBody>
          <a:bodyPr>
            <a:normAutofit/>
          </a:bodyPr>
          <a:lstStyle/>
          <a:p>
            <a:r>
              <a:rPr lang="de-DE" sz="2800" dirty="0" smtClean="0"/>
              <a:t>Wie können Sie buchen?</a:t>
            </a:r>
            <a:br>
              <a:rPr lang="de-DE" sz="2800" dirty="0" smtClean="0"/>
            </a:br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 smtClean="0"/>
              <a:t>- Grundbuchung von 8.00 – 11.45 Uhr Krippe/</a:t>
            </a:r>
            <a:r>
              <a:rPr lang="de-DE" sz="2800" dirty="0" err="1" smtClean="0"/>
              <a:t>KiGa</a:t>
            </a:r>
            <a:r>
              <a:rPr lang="de-DE" sz="2800" dirty="0" smtClean="0"/>
              <a:t> </a:t>
            </a:r>
            <a:br>
              <a:rPr lang="de-DE" sz="2800" dirty="0" smtClean="0"/>
            </a:br>
            <a:r>
              <a:rPr lang="de-DE" sz="2800" dirty="0" smtClean="0"/>
              <a:t>- flexibel den Öffnungszeiten angepasst,</a:t>
            </a:r>
            <a:br>
              <a:rPr lang="de-DE" sz="2800" dirty="0" smtClean="0"/>
            </a:br>
            <a:r>
              <a:rPr lang="de-DE" sz="2800" dirty="0" smtClean="0"/>
              <a:t>  z.B. Mo 8-12 Uhr, Di 8-16 Uhr, Mi 7-13.00 Uhr</a:t>
            </a:r>
            <a:br>
              <a:rPr lang="de-DE" sz="2800" dirty="0" smtClean="0"/>
            </a:br>
            <a:r>
              <a:rPr lang="de-DE" sz="2800" dirty="0" smtClean="0"/>
              <a:t>- min. Stunden: Krippe 15,5 Std, </a:t>
            </a:r>
            <a:r>
              <a:rPr lang="de-DE" sz="2800" dirty="0" err="1" smtClean="0"/>
              <a:t>KiGa</a:t>
            </a:r>
            <a:r>
              <a:rPr lang="de-DE" sz="2800" dirty="0" smtClean="0"/>
              <a:t> 20 Std.</a:t>
            </a:r>
            <a:br>
              <a:rPr lang="de-DE" sz="2800" dirty="0" smtClean="0"/>
            </a:br>
            <a:r>
              <a:rPr lang="de-DE" sz="2800" dirty="0" smtClean="0"/>
              <a:t>- Änderungen möglich</a:t>
            </a:r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4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61938" y="-9445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54" name="Picture 6" descr="Mann lehnt an Uhr und hält Daumen ho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244" y="5052717"/>
            <a:ext cx="27078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80528" y="2600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Schwerpunkte und</a:t>
            </a:r>
            <a:b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Besonderheiten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568" y="1673424"/>
            <a:ext cx="9144744" cy="5184576"/>
          </a:xfrm>
        </p:spPr>
        <p:txBody>
          <a:bodyPr>
            <a:normAutofit fontScale="85000" lnSpcReduction="20000"/>
          </a:bodyPr>
          <a:lstStyle/>
          <a:p>
            <a:r>
              <a:rPr lang="de-DE" sz="3000" dirty="0" smtClean="0"/>
              <a:t>intensive Eingewöhnung bis zu 4 Wochen</a:t>
            </a:r>
          </a:p>
          <a:p>
            <a:r>
              <a:rPr lang="de-DE" sz="3000" dirty="0" smtClean="0"/>
              <a:t>Begleitung der kindlichen Bildungs- und Lernprozesse</a:t>
            </a:r>
            <a:endParaRPr lang="de-DE" sz="3000" dirty="0"/>
          </a:p>
          <a:p>
            <a:r>
              <a:rPr lang="de-DE" sz="3000" dirty="0" smtClean="0"/>
              <a:t>Strukturierung des Betreuungsalltages, individuell </a:t>
            </a:r>
            <a:br>
              <a:rPr lang="de-DE" sz="3000" dirty="0" smtClean="0"/>
            </a:br>
            <a:r>
              <a:rPr lang="de-DE" sz="3000" dirty="0" smtClean="0"/>
              <a:t> nach den Bedürfnissen der Kinder</a:t>
            </a:r>
          </a:p>
          <a:p>
            <a:r>
              <a:rPr lang="de-DE" sz="3000" dirty="0" smtClean="0"/>
              <a:t>in der Krippe arbeiten wir mit Emmi-</a:t>
            </a:r>
            <a:r>
              <a:rPr lang="de-DE" sz="3000" dirty="0" err="1" smtClean="0"/>
              <a:t>Pikler</a:t>
            </a:r>
            <a:r>
              <a:rPr lang="de-DE" sz="3000" dirty="0" smtClean="0"/>
              <a:t>-Elementen (Raum-Geben, Vertrauen-Schaffen, Bereitschaft-Zeigen,  Beobachten und Führen)</a:t>
            </a:r>
          </a:p>
          <a:p>
            <a:r>
              <a:rPr lang="de-DE" sz="3000" dirty="0" smtClean="0"/>
              <a:t>wir arbeiten nach </a:t>
            </a:r>
            <a:r>
              <a:rPr lang="de-DE" sz="3000" b="1" i="1" dirty="0" smtClean="0"/>
              <a:t>Kess</a:t>
            </a:r>
            <a:r>
              <a:rPr lang="de-DE" sz="3000" dirty="0" smtClean="0"/>
              <a:t/>
            </a:r>
            <a:br>
              <a:rPr lang="de-DE" sz="3000" dirty="0" smtClean="0"/>
            </a:br>
            <a:r>
              <a:rPr lang="de-DE" sz="3000" dirty="0" smtClean="0"/>
              <a:t>- </a:t>
            </a:r>
            <a:r>
              <a:rPr lang="de-DE" sz="3000" b="1" i="1" dirty="0" smtClean="0"/>
              <a:t>K</a:t>
            </a:r>
            <a:r>
              <a:rPr lang="de-DE" sz="3000" dirty="0" smtClean="0"/>
              <a:t>ooperation entwickeln, das Kind </a:t>
            </a:r>
            <a:r>
              <a:rPr lang="de-DE" sz="3000" b="1" i="1" dirty="0" smtClean="0"/>
              <a:t>e</a:t>
            </a:r>
            <a:r>
              <a:rPr lang="de-DE" sz="3000" dirty="0" smtClean="0"/>
              <a:t>rmutigen, seine </a:t>
            </a:r>
            <a:r>
              <a:rPr lang="de-DE" sz="3000" b="1" i="1" dirty="0" smtClean="0"/>
              <a:t>s</a:t>
            </a:r>
            <a:r>
              <a:rPr lang="de-DE" sz="3000" dirty="0" smtClean="0"/>
              <a:t>ozialen Grundbedürfnisse achten und </a:t>
            </a:r>
            <a:r>
              <a:rPr lang="de-DE" sz="3000" b="1" i="1" dirty="0" smtClean="0"/>
              <a:t>s</a:t>
            </a:r>
            <a:r>
              <a:rPr lang="de-DE" sz="3000" dirty="0" smtClean="0"/>
              <a:t>ituationsorientiert handeln</a:t>
            </a:r>
          </a:p>
          <a:p>
            <a:r>
              <a:rPr lang="de-DE" sz="3000" dirty="0"/>
              <a:t>Bildung und Erziehung sehen wir als gemeinsame Aufgabe – wir gehen mit </a:t>
            </a:r>
            <a:r>
              <a:rPr lang="de-DE" sz="3000" dirty="0" smtClean="0"/>
              <a:t>den Eltern/Erziehungsberechtigten eine </a:t>
            </a:r>
            <a:r>
              <a:rPr lang="de-DE" sz="3000" dirty="0"/>
              <a:t>Erziehungspartnerschaft </a:t>
            </a:r>
            <a:r>
              <a:rPr lang="de-DE" sz="3000" dirty="0" smtClean="0"/>
              <a:t>ein</a:t>
            </a:r>
            <a:br>
              <a:rPr lang="de-DE" sz="3000" dirty="0" smtClean="0"/>
            </a:br>
            <a:endParaRPr lang="de-DE" sz="3000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3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5441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Werte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437746"/>
            <a:ext cx="9144744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3000" dirty="0" smtClean="0"/>
              <a:t>die uns wichtig sind und die wir vermitteln wollen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 smtClean="0"/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Beispiele hierzu finden Sie in unserer Konzeption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 rot="20468116">
            <a:off x="318757" y="2317083"/>
            <a:ext cx="1990225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Akzeptanz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hteck 6"/>
          <p:cNvSpPr/>
          <p:nvPr/>
        </p:nvSpPr>
        <p:spPr>
          <a:xfrm rot="1990060">
            <a:off x="6949587" y="2341985"/>
            <a:ext cx="2082294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Vertrauen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 rot="20468116">
            <a:off x="3038561" y="2396108"/>
            <a:ext cx="1588705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Respekt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 rot="824111">
            <a:off x="4149333" y="3422519"/>
            <a:ext cx="2002752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Rücksicht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 rot="20468116">
            <a:off x="834405" y="4579998"/>
            <a:ext cx="2038122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Ehrlichkeit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 rot="21114084">
            <a:off x="3296406" y="4710479"/>
            <a:ext cx="2916724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Nächstenliebe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hteck 11"/>
          <p:cNvSpPr/>
          <p:nvPr/>
        </p:nvSpPr>
        <p:spPr>
          <a:xfrm rot="20746752">
            <a:off x="6198682" y="4892816"/>
            <a:ext cx="2503891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Freundschaft</a:t>
            </a:r>
            <a:b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 rot="602302">
            <a:off x="147606" y="3533886"/>
            <a:ext cx="3729413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Selbstbestimmung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523915" y="2553499"/>
            <a:ext cx="1558019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Glaube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hteck 14"/>
          <p:cNvSpPr/>
          <p:nvPr/>
        </p:nvSpPr>
        <p:spPr>
          <a:xfrm rot="784312">
            <a:off x="6761476" y="3758368"/>
            <a:ext cx="2510345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Dankbarkeit</a:t>
            </a:r>
            <a:endParaRPr lang="de-DE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06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476672" y="269776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grober Tagesablauf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538" y="1556792"/>
            <a:ext cx="9059152" cy="5184576"/>
          </a:xfrm>
        </p:spPr>
        <p:txBody>
          <a:bodyPr>
            <a:noAutofit/>
          </a:bodyPr>
          <a:lstStyle/>
          <a:p>
            <a:r>
              <a:rPr lang="de-DE" sz="2100" b="1" dirty="0" smtClean="0"/>
              <a:t>Frühdienst</a:t>
            </a:r>
            <a:r>
              <a:rPr lang="de-DE" sz="2100" dirty="0" smtClean="0"/>
              <a:t> </a:t>
            </a:r>
            <a:r>
              <a:rPr lang="de-DE" sz="2100" dirty="0" err="1" smtClean="0"/>
              <a:t>KiGa</a:t>
            </a:r>
            <a:r>
              <a:rPr lang="de-DE" sz="2100" dirty="0" smtClean="0"/>
              <a:t> und Krippe extra, (Elterngespräche, Vorbereitungszeit)</a:t>
            </a:r>
            <a:endParaRPr lang="de-DE" sz="2100" dirty="0" smtClean="0">
              <a:sym typeface="Wingdings" panose="05000000000000000000" pitchFamily="2" charset="2"/>
            </a:endParaRPr>
          </a:p>
          <a:p>
            <a:r>
              <a:rPr lang="de-DE" sz="2100" dirty="0" smtClean="0">
                <a:sym typeface="Wingdings" panose="05000000000000000000" pitchFamily="2" charset="2"/>
              </a:rPr>
              <a:t>bis 8.30 Uhr </a:t>
            </a:r>
            <a:r>
              <a:rPr lang="de-DE" sz="2100" b="1" dirty="0" err="1" smtClean="0">
                <a:sym typeface="Wingdings" panose="05000000000000000000" pitchFamily="2" charset="2"/>
              </a:rPr>
              <a:t>Bringzeit</a:t>
            </a:r>
            <a:r>
              <a:rPr lang="de-DE" sz="2100" dirty="0" smtClean="0">
                <a:sym typeface="Wingdings" panose="05000000000000000000" pitchFamily="2" charset="2"/>
              </a:rPr>
              <a:t> – Tür- und Angelgespräche</a:t>
            </a:r>
          </a:p>
          <a:p>
            <a:r>
              <a:rPr lang="de-DE" sz="2100" dirty="0" smtClean="0">
                <a:sym typeface="Wingdings" panose="05000000000000000000" pitchFamily="2" charset="2"/>
              </a:rPr>
              <a:t>Freispiel/Aktion/Kleingruppenarbeit/gleitende Brotzeit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Stuhlkreis</a:t>
            </a:r>
            <a:r>
              <a:rPr lang="de-DE" sz="2100" dirty="0" smtClean="0">
                <a:sym typeface="Wingdings" panose="05000000000000000000" pitchFamily="2" charset="2"/>
              </a:rPr>
              <a:t> (je nach Bedarf)</a:t>
            </a:r>
          </a:p>
          <a:p>
            <a:r>
              <a:rPr lang="de-DE" sz="2100" dirty="0" smtClean="0">
                <a:sym typeface="Wingdings" panose="05000000000000000000" pitchFamily="2" charset="2"/>
              </a:rPr>
              <a:t>Anziehen – Mittagessen herrichten – </a:t>
            </a:r>
            <a:r>
              <a:rPr lang="de-DE" sz="2100" b="1" dirty="0" smtClean="0">
                <a:sym typeface="Wingdings" panose="05000000000000000000" pitchFamily="2" charset="2"/>
              </a:rPr>
              <a:t>Garten</a:t>
            </a:r>
            <a:r>
              <a:rPr lang="de-DE" sz="2100" dirty="0" smtClean="0">
                <a:sym typeface="Wingdings" panose="05000000000000000000" pitchFamily="2" charset="2"/>
              </a:rPr>
              <a:t> gehen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Mittagessen</a:t>
            </a:r>
            <a:r>
              <a:rPr lang="de-DE" sz="2100" dirty="0" smtClean="0">
                <a:sym typeface="Wingdings" panose="05000000000000000000" pitchFamily="2" charset="2"/>
              </a:rPr>
              <a:t> – </a:t>
            </a:r>
            <a:r>
              <a:rPr lang="de-DE" sz="2100" b="1" dirty="0" smtClean="0">
                <a:sym typeface="Wingdings" panose="05000000000000000000" pitchFamily="2" charset="2"/>
              </a:rPr>
              <a:t>Abholung</a:t>
            </a:r>
            <a:r>
              <a:rPr lang="de-DE" sz="2100" dirty="0" smtClean="0">
                <a:sym typeface="Wingdings" panose="05000000000000000000" pitchFamily="2" charset="2"/>
              </a:rPr>
              <a:t> kurze Kinder (bis 12.00 Uhr gebuchte Kinder) 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Ruhezeit </a:t>
            </a:r>
            <a:r>
              <a:rPr lang="de-DE" sz="2100" dirty="0" smtClean="0">
                <a:sym typeface="Wingdings" panose="05000000000000000000" pitchFamily="2" charset="2"/>
              </a:rPr>
              <a:t>der </a:t>
            </a:r>
            <a:r>
              <a:rPr lang="de-DE" sz="2100" dirty="0" err="1" smtClean="0">
                <a:sym typeface="Wingdings" panose="05000000000000000000" pitchFamily="2" charset="2"/>
              </a:rPr>
              <a:t>KiGa</a:t>
            </a:r>
            <a:r>
              <a:rPr lang="de-DE" sz="2100" dirty="0" smtClean="0">
                <a:sym typeface="Wingdings" panose="05000000000000000000" pitchFamily="2" charset="2"/>
              </a:rPr>
              <a:t>-Kinder / </a:t>
            </a:r>
            <a:r>
              <a:rPr lang="de-DE" sz="2100" b="1" dirty="0" smtClean="0">
                <a:sym typeface="Wingdings" panose="05000000000000000000" pitchFamily="2" charset="2"/>
              </a:rPr>
              <a:t>Schlafenszeit </a:t>
            </a:r>
            <a:r>
              <a:rPr lang="de-DE" sz="2100" dirty="0" smtClean="0">
                <a:sym typeface="Wingdings" panose="05000000000000000000" pitchFamily="2" charset="2"/>
              </a:rPr>
              <a:t>der Krippenkinder</a:t>
            </a:r>
          </a:p>
          <a:p>
            <a:r>
              <a:rPr lang="de-DE" sz="2100" b="1" dirty="0" smtClean="0">
                <a:sym typeface="Wingdings" panose="05000000000000000000" pitchFamily="2" charset="2"/>
              </a:rPr>
              <a:t>Nachmittagsfreispielzeit</a:t>
            </a:r>
            <a:r>
              <a:rPr lang="de-DE" sz="2100" dirty="0" smtClean="0">
                <a:sym typeface="Wingdings" panose="05000000000000000000" pitchFamily="2" charset="2"/>
              </a:rPr>
              <a:t> </a:t>
            </a:r>
            <a:r>
              <a:rPr lang="de-DE" sz="2100" dirty="0">
                <a:sym typeface="Wingdings" panose="05000000000000000000" pitchFamily="2" charset="2"/>
              </a:rPr>
              <a:t>- wickeln – einzelne Kinder werden abgeholt</a:t>
            </a:r>
          </a:p>
          <a:p>
            <a:r>
              <a:rPr lang="de-DE" sz="2100" b="1" dirty="0">
                <a:sym typeface="Wingdings" panose="05000000000000000000" pitchFamily="2" charset="2"/>
              </a:rPr>
              <a:t>Spätdienst</a:t>
            </a:r>
            <a:r>
              <a:rPr lang="de-DE" sz="2100" dirty="0">
                <a:sym typeface="Wingdings" panose="05000000000000000000" pitchFamily="2" charset="2"/>
              </a:rPr>
              <a:t> 15 – 16 Uhr Krippe </a:t>
            </a:r>
            <a:r>
              <a:rPr lang="de-DE" sz="2100" dirty="0" smtClean="0">
                <a:sym typeface="Wingdings" panose="05000000000000000000" pitchFamily="2" charset="2"/>
              </a:rPr>
              <a:t>und </a:t>
            </a:r>
            <a:r>
              <a:rPr lang="de-DE" sz="2100" dirty="0" err="1">
                <a:sym typeface="Wingdings" panose="05000000000000000000" pitchFamily="2" charset="2"/>
              </a:rPr>
              <a:t>KiGa</a:t>
            </a:r>
            <a:r>
              <a:rPr lang="de-DE" sz="2100" dirty="0">
                <a:sym typeface="Wingdings" panose="05000000000000000000" pitchFamily="2" charset="2"/>
              </a:rPr>
              <a:t> </a:t>
            </a:r>
            <a:r>
              <a:rPr lang="de-DE" sz="2100" dirty="0" smtClean="0">
                <a:sym typeface="Wingdings" panose="05000000000000000000" pitchFamily="2" charset="2"/>
              </a:rPr>
              <a:t>extra</a:t>
            </a:r>
            <a:endParaRPr lang="de-DE" sz="2100" dirty="0" smtClean="0"/>
          </a:p>
        </p:txBody>
      </p:sp>
      <p:sp>
        <p:nvSpPr>
          <p:cNvPr id="4" name="AutoShape 2" descr="Bildergebnis für öffnungszeiten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096963"/>
            <a:ext cx="34385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13031"/>
            <a:ext cx="8229600" cy="1143000"/>
          </a:xfrm>
        </p:spPr>
        <p:txBody>
          <a:bodyPr>
            <a:normAutofit/>
          </a:bodyPr>
          <a:lstStyle/>
          <a:p>
            <a:r>
              <a:rPr lang="de-D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Mittagessen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72816"/>
            <a:ext cx="9144744" cy="5184576"/>
          </a:xfrm>
        </p:spPr>
        <p:txBody>
          <a:bodyPr>
            <a:noAutofit/>
          </a:bodyPr>
          <a:lstStyle/>
          <a:p>
            <a:r>
              <a:rPr lang="de-DE" sz="1900" dirty="0" smtClean="0"/>
              <a:t>bei uns erhalten alle Kinder die länger als 12.00 Uhr angemeldet sind ein warmes Mittagessen, alternativ 2. Brotzeit (Kindergarten)</a:t>
            </a:r>
          </a:p>
          <a:p>
            <a:r>
              <a:rPr lang="de-DE" sz="1900" dirty="0"/>
              <a:t>Die Bestellung und Abrechnung des Mittagessen machen die Eltern selbst über die </a:t>
            </a:r>
            <a:r>
              <a:rPr lang="de-DE" sz="1900" dirty="0" err="1"/>
              <a:t>kitafino</a:t>
            </a:r>
            <a:r>
              <a:rPr lang="de-DE" sz="1900" dirty="0"/>
              <a:t> App</a:t>
            </a:r>
            <a:endParaRPr lang="de-DE" sz="1900" dirty="0" smtClean="0"/>
          </a:p>
          <a:p>
            <a:r>
              <a:rPr lang="de-DE" sz="1900" dirty="0" smtClean="0"/>
              <a:t>das Essen wird vom Grissu </a:t>
            </a:r>
            <a:r>
              <a:rPr lang="de-DE" sz="1900" dirty="0" err="1" smtClean="0"/>
              <a:t>Pöttmes</a:t>
            </a:r>
            <a:r>
              <a:rPr lang="de-DE" sz="1900" dirty="0" smtClean="0"/>
              <a:t> geliefert (zertifiziert für Kindernahrung)</a:t>
            </a:r>
          </a:p>
          <a:p>
            <a:r>
              <a:rPr lang="de-DE" sz="1900" dirty="0" smtClean="0"/>
              <a:t>die Kinder dürfen entscheiden, was und wieviel sie essen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6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69049" y="155758"/>
            <a:ext cx="7904336" cy="1143000"/>
          </a:xfrm>
        </p:spPr>
        <p:txBody>
          <a:bodyPr>
            <a:normAutofit/>
          </a:bodyPr>
          <a:lstStyle/>
          <a:p>
            <a:r>
              <a:rPr lang="de-DE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 zum Masernschutzgesetz</a:t>
            </a:r>
            <a:endParaRPr lang="de-DE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0" y="1371480"/>
            <a:ext cx="9144000" cy="1728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dirty="0" smtClean="0"/>
              <a:t>nach Inkrafttreten des neuen Masernschutzgesetztes am 1. März 2020 gelten für alle Kindertageseinrichtungen folgende Regelungen:</a:t>
            </a:r>
            <a:endParaRPr lang="de-DE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858088"/>
            <a:ext cx="4751519" cy="17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4"/>
          <p:cNvSpPr txBox="1">
            <a:spLocks/>
          </p:cNvSpPr>
          <p:nvPr/>
        </p:nvSpPr>
        <p:spPr>
          <a:xfrm>
            <a:off x="14560" y="5101209"/>
            <a:ext cx="9074308" cy="1728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2400" dirty="0" smtClean="0"/>
              <a:t>wir sind verpflichtet, die Nachweise einzufordern, falls dieser nicht erbracht wird, kann das Kind </a:t>
            </a:r>
            <a:r>
              <a:rPr lang="de-DE" sz="2400" b="1" u="sng" dirty="0" smtClean="0"/>
              <a:t>nicht</a:t>
            </a:r>
            <a:r>
              <a:rPr lang="de-DE" sz="2400" dirty="0" smtClean="0"/>
              <a:t> in einer Kindertageseinrichtung aufgenommen werden. Eine Zuwiderhandlung ist eine Ordnungswidrigkeit und kann mit einem Bußgeld bestraft werden.</a:t>
            </a:r>
            <a:endParaRPr lang="de-DE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40"/>
          <a:stretch/>
        </p:blipFill>
        <p:spPr bwMode="auto">
          <a:xfrm>
            <a:off x="2596310" y="2169129"/>
            <a:ext cx="4526433" cy="265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4"/>
          <a:srcRect b="47850"/>
          <a:stretch/>
        </p:blipFill>
        <p:spPr>
          <a:xfrm>
            <a:off x="6444208" y="242767"/>
            <a:ext cx="2469280" cy="117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Microsoft Office PowerPoint</Application>
  <PresentationFormat>Bildschirmpräsentation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Larissa</vt:lpstr>
      <vt:lpstr>Herzlich Willkommen     im Kinderhaus St. Johannes Baptist Alsmoos</vt:lpstr>
      <vt:lpstr>Unser Kinderhaus    </vt:lpstr>
      <vt:lpstr>Unsere Öffnungszeiten</vt:lpstr>
      <vt:lpstr>Buchungszeiten</vt:lpstr>
      <vt:lpstr>Schwerpunkte und Besonderheiten</vt:lpstr>
      <vt:lpstr>Werte</vt:lpstr>
      <vt:lpstr>grober Tagesablauf</vt:lpstr>
      <vt:lpstr>Mittagessen</vt:lpstr>
      <vt:lpstr>Info zum Masernschutzgesetz</vt:lpstr>
      <vt:lpstr>Elternbeirat</vt:lpstr>
      <vt:lpstr>so geht es weiter…</vt:lpstr>
    </vt:vector>
  </TitlesOfParts>
  <Company>Dioezese Augsburg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Willkommen!</dc:title>
  <dc:creator>Ehleider Nadja</dc:creator>
  <cp:lastModifiedBy>Ehleider Nadja</cp:lastModifiedBy>
  <cp:revision>44</cp:revision>
  <cp:lastPrinted>2023-01-12T09:35:02Z</cp:lastPrinted>
  <dcterms:created xsi:type="dcterms:W3CDTF">2019-01-23T07:27:47Z</dcterms:created>
  <dcterms:modified xsi:type="dcterms:W3CDTF">2024-11-27T11:45:41Z</dcterms:modified>
</cp:coreProperties>
</file>